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88" r:id="rId3"/>
    <p:sldId id="300" r:id="rId4"/>
    <p:sldId id="306" r:id="rId5"/>
    <p:sldId id="313" r:id="rId6"/>
    <p:sldId id="317" r:id="rId7"/>
    <p:sldId id="302" r:id="rId8"/>
    <p:sldId id="304" r:id="rId9"/>
    <p:sldId id="308" r:id="rId10"/>
    <p:sldId id="291" r:id="rId11"/>
    <p:sldId id="292" r:id="rId12"/>
    <p:sldId id="293" r:id="rId13"/>
    <p:sldId id="294" r:id="rId14"/>
    <p:sldId id="275" r:id="rId15"/>
    <p:sldId id="276" r:id="rId16"/>
    <p:sldId id="279" r:id="rId17"/>
    <p:sldId id="268" r:id="rId18"/>
    <p:sldId id="269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CE87-C22F-4F52-AE4D-D6A51284E293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0BEA9-E570-4274-AF27-B1B78311F7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0AB54-537E-4272-B451-96372EB8F503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BFBE-AE08-4F2E-8988-C4E0812F9B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DF7A-1B53-42F9-9FAD-DDB2C2F23738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E808-53E4-4507-8F58-013F9C963EF4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8A1E-67CE-4375-BF99-D58473ACFEF5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DF9F-40D1-4995-B62D-28EE21311650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4E52-3851-47B0-A3B4-7DB445D5DEC6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6903-7163-49D6-B5D9-A4E4DA935E98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2C7F-B328-465F-BE4C-237E19A67F42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3323-BA47-457F-BBDF-FAD6D4168C1D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5893-CFA7-4261-AFCC-49D257754537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333FF-6FC8-42B3-9755-122F82B1BBC5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7F59-1120-40A7-87AD-448DA73E6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accent5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Tx/>
        <a:buNone/>
        <a:defRPr sz="2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Tx/>
        <a:buNone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Tx/>
        <a:buNone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FontTx/>
        <a:buNone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foodbabe.com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dsjulian/536504301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toach/4847348944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lickr.com/photos/snappa2006/6066467622/" TargetMode="Externa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searchresearch1.blogspot.co.uk/2015/11/answer-fake-or-real-how-do-you-know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searchresearch1.blogspot.co.uk/2015/11/answer-fake-or-real-how-would-you-know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edited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egex.info/exif.cgi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report.net/breaking-fukushima-disaster-leaves-hundreds-whales-beache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quinet/6197284308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026" name="AutoShape 2" descr="Image result for Don't believe everything you read on the internet Abraham Lincol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Abe Lincoln -  &quot;You can't believe everything you read on the internet&quot; - Abe Lincoln, 18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opinion on </a:t>
            </a:r>
            <a:r>
              <a:rPr lang="en-GB" dirty="0" smtClean="0">
                <a:hlinkClick r:id="rId2"/>
              </a:rPr>
              <a:t>http://foodbabe.com/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5049-A110-4A89-9EE5-4454A3E781C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Foodbab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38838"/>
            <a:ext cx="9144000" cy="553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Trustworthy or not?</a:t>
            </a:r>
            <a:endParaRPr lang="en-GB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41A4-6DC1-43BB-8D49-E843E41B91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DIabetes-Blog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6877451" cy="579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Trustworthy or not?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41A4-6DC1-43BB-8D49-E843E41B91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Diabetes-co-u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41A4-6DC1-43BB-8D49-E843E41B916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www.rba.co.uk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Diabetes-Treatment-Gu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456"/>
            <a:ext cx="9144000" cy="680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6120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U2’s Bono has Ebola</a:t>
            </a:r>
            <a:endParaRPr lang="en-GB" dirty="0"/>
          </a:p>
        </p:txBody>
      </p:sp>
      <p:pic>
        <p:nvPicPr>
          <p:cNvPr id="8" name="Picture 7" descr="B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59443"/>
            <a:ext cx="3240360" cy="4380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5826750"/>
            <a:ext cx="6156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Photo: </a:t>
            </a:r>
            <a:r>
              <a:rPr lang="en-GB" sz="1600" dirty="0" smtClean="0">
                <a:hlinkClick r:id="rId3"/>
              </a:rPr>
              <a:t>http://www.flickr.com/photos/hdsjulian/536504301/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66247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b="1" dirty="0" smtClean="0"/>
          </a:p>
          <a:p>
            <a:r>
              <a:rPr lang="en-GB" dirty="0" smtClean="0"/>
              <a:t>Genetically modified corn causes cancers in rats</a:t>
            </a:r>
            <a:endParaRPr lang="en-GB" dirty="0"/>
          </a:p>
        </p:txBody>
      </p:sp>
      <p:pic>
        <p:nvPicPr>
          <p:cNvPr id="6" name="Picture 5" descr="Rats-GMO-Cor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05694"/>
            <a:ext cx="6972300" cy="3219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698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Arial" pitchFamily="34" charset="0"/>
                <a:cs typeface="Arial" pitchFamily="34" charset="0"/>
              </a:rPr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UK wind farms produce more electricity than UK nuclear power plants</a:t>
            </a:r>
            <a:endParaRPr lang="en-GB" dirty="0"/>
          </a:p>
        </p:txBody>
      </p:sp>
      <p:pic>
        <p:nvPicPr>
          <p:cNvPr id="7" name="Picture 6" descr="Wind Farm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32595"/>
            <a:ext cx="3086100" cy="2676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62351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Adapted from Tim Green’s </a:t>
            </a:r>
            <a:r>
              <a:rPr lang="en-GB" sz="1200" dirty="0" err="1" smtClean="0"/>
              <a:t>Ovenden</a:t>
            </a:r>
            <a:r>
              <a:rPr lang="en-GB" sz="1200" dirty="0" smtClean="0"/>
              <a:t> Wind Farm, from </a:t>
            </a:r>
            <a:r>
              <a:rPr lang="en-GB" sz="1200" dirty="0" err="1" smtClean="0"/>
              <a:t>Keelham</a:t>
            </a:r>
            <a:r>
              <a:rPr lang="en-GB" sz="1200" dirty="0" smtClean="0"/>
              <a:t> </a:t>
            </a:r>
            <a:r>
              <a:rPr lang="en-GB" sz="1200" dirty="0" smtClean="0">
                <a:hlinkClick r:id="rId3"/>
              </a:rPr>
              <a:t>http://www.flickr.com/photos/atoach/4847348944/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9" name="Picture 8" descr="Sizewell 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18821"/>
            <a:ext cx="3284984" cy="2691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44008" y="465313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Adapted from SNappa2006, Sizewell B </a:t>
            </a:r>
            <a:r>
              <a:rPr lang="en-GB" sz="1200" dirty="0" smtClean="0">
                <a:hlinkClick r:id="rId5"/>
              </a:rPr>
              <a:t>http://www.flickr.com/photos/snappa2006/6066467622/</a:t>
            </a:r>
            <a:r>
              <a:rPr lang="en-GB" sz="1200" dirty="0" smtClean="0"/>
              <a:t>  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5536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SearchReSearch</a:t>
            </a:r>
            <a:r>
              <a:rPr lang="en-GB" dirty="0" smtClean="0"/>
              <a:t>: Answer: Fake or real? How do you know?  </a:t>
            </a:r>
            <a:r>
              <a:rPr lang="en-GB" dirty="0" smtClean="0">
                <a:hlinkClick r:id="rId2"/>
              </a:rPr>
              <a:t>http://searchresearch1.blogspot.co.uk/2015/11/answer-fake-or-real-how-do-you-know.html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SearchResearch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6256932" cy="497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1560" y="40466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SearchReSearch</a:t>
            </a:r>
            <a:r>
              <a:rPr lang="en-GB" dirty="0" smtClean="0"/>
              <a:t>: Answer: Fake or real? How would you know?  </a:t>
            </a:r>
            <a:r>
              <a:rPr lang="en-GB" dirty="0" smtClean="0">
                <a:hlinkClick r:id="rId2"/>
              </a:rPr>
              <a:t>http://searchresearch1.blogspot.co.uk/2015/11/answer-fake-or-real-how-would-you-know.html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SearchResearch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74799"/>
            <a:ext cx="7514034" cy="5194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9552" y="260648"/>
            <a:ext cx="55889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Image Edited?  </a:t>
            </a:r>
            <a:r>
              <a:rPr lang="en-GB" sz="2200" dirty="0" smtClean="0">
                <a:hlinkClick r:id="rId2"/>
              </a:rPr>
              <a:t>http://imageedited.com/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6" name="Picture 5" descr="Roadwor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10657"/>
            <a:ext cx="2736304" cy="3790551"/>
          </a:xfrm>
          <a:prstGeom prst="rect">
            <a:avLst/>
          </a:prstGeom>
        </p:spPr>
      </p:pic>
      <p:pic>
        <p:nvPicPr>
          <p:cNvPr id="8" name="Picture 7" descr="Imageedited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836712"/>
            <a:ext cx="5082927" cy="5794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r>
              <a:rPr lang="en-GB" sz="2200" dirty="0" smtClean="0"/>
              <a:t>Genuine requests from a generation brought up with digital media......</a:t>
            </a:r>
            <a:endParaRPr lang="en-GB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27584" y="1783844"/>
            <a:ext cx="7416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TV coverage of the storming of the Bastille </a:t>
            </a: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NOT re-enactments or dramatisations</a:t>
            </a:r>
          </a:p>
          <a:p>
            <a:pPr>
              <a:buFontTx/>
              <a:buChar char="-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Podcast of Abraham Lincoln delivering the Gettysburg address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NOT an actor but THE Abraham Lincoln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From a 9 year old – wanted a photo of the baby Jesus with Joseph and Mary for his </a:t>
            </a:r>
            <a:r>
              <a:rPr lang="en-GB" sz="2000" smtClean="0">
                <a:latin typeface="Arial" pitchFamily="34" charset="0"/>
                <a:cs typeface="Arial" pitchFamily="34" charset="0"/>
              </a:rPr>
              <a:t>school project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“Why didn’t the shepherds or wise men take photos with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    their phones?”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B0D9-EDC0-487B-B8C8-23E3F0FD93E6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5" name="Picture 4" descr="Exif_View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8855968" cy="5325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88640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Jeffrey </a:t>
            </a:r>
            <a:r>
              <a:rPr lang="en-GB" sz="2200" dirty="0" err="1" smtClean="0"/>
              <a:t>Friedl's</a:t>
            </a:r>
            <a:r>
              <a:rPr lang="en-GB" sz="2200" dirty="0" smtClean="0"/>
              <a:t> </a:t>
            </a:r>
            <a:r>
              <a:rPr lang="en-GB" sz="2200" dirty="0" err="1" smtClean="0"/>
              <a:t>Exif</a:t>
            </a:r>
            <a:r>
              <a:rPr lang="en-GB" sz="2200" dirty="0" smtClean="0"/>
              <a:t> (Image Metadata) Viewer  </a:t>
            </a:r>
            <a:r>
              <a:rPr lang="en-GB" sz="2200" dirty="0" smtClean="0">
                <a:hlinkClick r:id="rId3"/>
              </a:rPr>
              <a:t>http://regex.info/exif.cgi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Easy one to start with – genuine or fake?</a:t>
            </a:r>
            <a:endParaRPr lang="en-GB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3010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2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BirthplaceofGeorgeBus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6712"/>
            <a:ext cx="3816424" cy="47960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True or false: </a:t>
            </a:r>
          </a:p>
          <a:p>
            <a:endParaRPr lang="en-GB" dirty="0" smtClean="0"/>
          </a:p>
          <a:p>
            <a:r>
              <a:rPr lang="en-GB" dirty="0" smtClean="0"/>
              <a:t>Hundreds of whales died as a result of radiation poisoning from the Fukushima reactor disaster</a:t>
            </a:r>
            <a:endParaRPr lang="en-GB" dirty="0"/>
          </a:p>
        </p:txBody>
      </p:sp>
      <p:pic>
        <p:nvPicPr>
          <p:cNvPr id="63490" name="Picture 2" descr="The Scene Near Fukushima Today - Killed by Nuclear Rad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50013"/>
            <a:ext cx="4248472" cy="290312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43608" y="46955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From : </a:t>
            </a:r>
            <a:r>
              <a:rPr lang="en-GB" sz="1200" dirty="0" smtClean="0">
                <a:hlinkClick r:id="rId3"/>
              </a:rPr>
              <a:t>http://nationalreport.net/breaking-fukushima-disaster-leaves-hundreds-whales-beached/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Genuine or fake?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D3-215E-4971-934D-A1D87AFA8169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 descr="StormFrank_Swan_Yo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196752"/>
            <a:ext cx="6076331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9965-46FD-4C04-91F3-49ACB6E9D410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7F59-1120-40A7-87AD-448DA73E6ED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 descr="Facebook_Lords_Pho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5437494" cy="4968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6136" y="47667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Is this a photo if the House of Lords debating the issue mentioned in the article?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7488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Human meat discovered in McDonald’s factories in the US</a:t>
            </a:r>
            <a:endParaRPr lang="en-GB" dirty="0"/>
          </a:p>
        </p:txBody>
      </p:sp>
      <p:pic>
        <p:nvPicPr>
          <p:cNvPr id="1026" name="Picture 2" descr="McDonalds Using Human Meat Ho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4867300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 descr="Solar_Panel_Ber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169"/>
            <a:ext cx="4176464" cy="6259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1052736"/>
            <a:ext cx="33843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“Germany Now Produces Half of its Energy Using Solar” </a:t>
            </a:r>
          </a:p>
          <a:p>
            <a:endParaRPr lang="en-GB" dirty="0" smtClean="0"/>
          </a:p>
          <a:p>
            <a:r>
              <a:rPr lang="en-GB" dirty="0" smtClean="0"/>
              <a:t>Clue: title of an article in </a:t>
            </a:r>
            <a:r>
              <a:rPr lang="en-GB" dirty="0" err="1" smtClean="0"/>
              <a:t>IFLScience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5661248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Image: Thomas </a:t>
            </a:r>
            <a:r>
              <a:rPr lang="en-GB" sz="1400" dirty="0" err="1" smtClean="0"/>
              <a:t>Quine</a:t>
            </a:r>
            <a:r>
              <a:rPr lang="en-GB" sz="1400" dirty="0" smtClean="0"/>
              <a:t> </a:t>
            </a:r>
            <a:r>
              <a:rPr lang="en-GB" sz="1400" dirty="0" smtClean="0">
                <a:hlinkClick r:id="rId3"/>
              </a:rPr>
              <a:t>https://www.flickr.com/photos/quinet/6197284308/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369D-7DEC-420C-AA6F-CDD22E02AC6F}" type="datetime1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www.rba.co.uk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C6AF-9ED1-4F00-96B0-A0DF495580E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 descr="Gaslan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6120680" cy="3693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16632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True or false:</a:t>
            </a:r>
          </a:p>
          <a:p>
            <a:endParaRPr lang="en-GB" dirty="0" smtClean="0"/>
          </a:p>
          <a:p>
            <a:r>
              <a:rPr lang="en-GB" dirty="0" smtClean="0"/>
              <a:t>Drinking water near some </a:t>
            </a:r>
            <a:r>
              <a:rPr lang="en-GB" dirty="0" err="1" smtClean="0"/>
              <a:t>fracking</a:t>
            </a:r>
            <a:r>
              <a:rPr lang="en-GB" dirty="0" smtClean="0"/>
              <a:t> sites is so heavily contaminated with methane that you  can set fire to it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</Template>
  <TotalTime>2491</TotalTime>
  <Words>386</Words>
  <Application>Microsoft Office PowerPoint</Application>
  <PresentationFormat>On-screen Show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2016</vt:lpstr>
      <vt:lpstr>Slide 1</vt:lpstr>
      <vt:lpstr>Genuine requests from a generation brought up with digital media......</vt:lpstr>
      <vt:lpstr>Easy one to start with – genuine or fake?</vt:lpstr>
      <vt:lpstr>Slide 4</vt:lpstr>
      <vt:lpstr>Genuine or fake?</vt:lpstr>
      <vt:lpstr>Slide 6</vt:lpstr>
      <vt:lpstr>Slide 7</vt:lpstr>
      <vt:lpstr>Slide 8</vt:lpstr>
      <vt:lpstr>Slide 9</vt:lpstr>
      <vt:lpstr>Your opinion on http://foodbabe.com/? </vt:lpstr>
      <vt:lpstr>Trustworthy or not?</vt:lpstr>
      <vt:lpstr>Trustworthy or not?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RBA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Blakeman</dc:creator>
  <cp:lastModifiedBy>Karen Blakeman</cp:lastModifiedBy>
  <cp:revision>16</cp:revision>
  <dcterms:created xsi:type="dcterms:W3CDTF">2016-01-13T17:15:04Z</dcterms:created>
  <dcterms:modified xsi:type="dcterms:W3CDTF">2016-01-25T16:02:36Z</dcterms:modified>
</cp:coreProperties>
</file>